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81" autoAdjust="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2448271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Д. Сер</a:t>
            </a: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</a:rPr>
              <a:t>ікбаев атындағы Шығыс Қазақстан Техникалық Университеті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564904"/>
            <a:ext cx="7920880" cy="3528392"/>
          </a:xfrm>
        </p:spPr>
        <p:txBody>
          <a:bodyPr>
            <a:normAutofit fontScale="77500" lnSpcReduction="20000"/>
          </a:bodyPr>
          <a:lstStyle/>
          <a:p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4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Агрохимия </a:t>
            </a:r>
            <a:r>
              <a:rPr lang="kk-KZ" sz="4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және тыңайтқыштардың </a:t>
            </a:r>
            <a:r>
              <a:rPr lang="kk-KZ" sz="4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маңыздылығы</a:t>
            </a:r>
          </a:p>
          <a:p>
            <a:pPr algn="l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solidFill>
                  <a:srgbClr val="C00000"/>
                </a:solidFill>
              </a:rPr>
              <a:t>Дайындаған: </a:t>
            </a:r>
          </a:p>
          <a:p>
            <a:r>
              <a:rPr lang="kk-KZ" b="1" dirty="0" smtClean="0">
                <a:solidFill>
                  <a:srgbClr val="C00000"/>
                </a:solidFill>
              </a:rPr>
              <a:t> аға </a:t>
            </a:r>
            <a:r>
              <a:rPr lang="kk-KZ" b="1" dirty="0" smtClean="0">
                <a:solidFill>
                  <a:srgbClr val="C00000"/>
                </a:solidFill>
              </a:rPr>
              <a:t>оқытушы а.ш.ғ.к. С.Ж. Мақатова</a:t>
            </a:r>
            <a:endParaRPr lang="ru-RU" b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АГРОХИМИЯЯЯЯЯЯЯЯЯЯЯ 2021111111\slid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esktop\АГРОХИМИЯЯЯЯЯЯЯЯЯЯЯ 2021111111\slide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АГРОХИМИЯЯЯЯЯЯЯЯЯЯЯ 2021111111\slide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User\Desktop\АГРОХИМИЯЯЯЯЯЯЯЯЯЯЯ 2021111111\slide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АГРОХИМИЯЯЯЯЯЯЯЯЯЯЯ 2021111111\slide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АГРОХИМИЯЯЯЯЯЯЯЯЯЯЯ 2021111111\slide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АГРОХИМИЯЯЯЯЯЯЯЯЯЯЯ 2021111111\slide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АГРОХИМИЯЯЯЯЯЯЯЯЯЯЯ 2021111111\slide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esktop\АГРОХИМИЯЯЯЯЯЯЯЯЯЯЯ 2021111111\slide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User\Desktop\АГРОХИМИЯЯЯЯЯЯЯЯЯЯЯ 2021111111\slide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101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АГРОХИМИЯЯЯЯЯЯЯЯЯЯЯ 2021111111\slide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ser\Desktop\АГРОХИМИЯЯЯЯЯЯЯЯЯЯЯ 2021111111\slide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User\Desktop\АГРОХИМИЯЯЯЯЯЯЯЯЯЯЯ 2021111111\slide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User\Desktop\АГРОХИМИЯЯЯЯЯЯЯЯЯЯЯ 2021111111\slide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C:\Users\User\Desktop\АГРОХИМИЯЯЯЯЯЯЯЯЯЯЯ 2021111111\slide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User\Desktop\АГРОХИМИЯЯЯЯЯЯЯЯЯЯЯ 2021111111\slide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User\Desktop\АГРОХИМИЯЯЯЯЯЯЯЯЯЯЯ 2021111111\slide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User\Desktop\АГРОХИМИЯЯЯЯЯЯЯЯЯЯЯ 2021111111\slide_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User\Desktop\АГРОХИМИЯЯЯЯЯЯЯЯЯЯЯ 2021111111\slide_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User\Desktop\АГРОХИМИЯЯЯЯЯЯЯЯЯЯЯ 2021111111\slide_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User\Desktop\АГРОХИМИЯЯЯЯЯЯЯЯЯЯЯ 2021111111\slide_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23</Words>
  <Application>Microsoft Office PowerPoint</Application>
  <PresentationFormat>Экран (4:3)</PresentationFormat>
  <Paragraphs>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Д. Серікбаев атындағы Шығыс Қазақстан Техникалық Университеті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2021-01-21T17:10:55Z</dcterms:created>
  <dcterms:modified xsi:type="dcterms:W3CDTF">2021-01-21T17:33:41Z</dcterms:modified>
</cp:coreProperties>
</file>